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F77FA-5118-4914-AD67-5B3F5B8A8059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F721-AE1B-46B1-B72B-876840A07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788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F77FA-5118-4914-AD67-5B3F5B8A8059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F721-AE1B-46B1-B72B-876840A07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08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F77FA-5118-4914-AD67-5B3F5B8A8059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F721-AE1B-46B1-B72B-876840A07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93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F77FA-5118-4914-AD67-5B3F5B8A8059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F721-AE1B-46B1-B72B-876840A07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035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F77FA-5118-4914-AD67-5B3F5B8A8059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F721-AE1B-46B1-B72B-876840A07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197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F77FA-5118-4914-AD67-5B3F5B8A8059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F721-AE1B-46B1-B72B-876840A07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765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F77FA-5118-4914-AD67-5B3F5B8A8059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F721-AE1B-46B1-B72B-876840A07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747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F77FA-5118-4914-AD67-5B3F5B8A8059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F721-AE1B-46B1-B72B-876840A07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890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F77FA-5118-4914-AD67-5B3F5B8A8059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F721-AE1B-46B1-B72B-876840A07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914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F77FA-5118-4914-AD67-5B3F5B8A8059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F721-AE1B-46B1-B72B-876840A07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737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F77FA-5118-4914-AD67-5B3F5B8A8059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F721-AE1B-46B1-B72B-876840A07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83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F77FA-5118-4914-AD67-5B3F5B8A8059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FF721-AE1B-46B1-B72B-876840A07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082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64" y="116919"/>
            <a:ext cx="11120581" cy="6459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488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6255"/>
            <a:ext cx="10515600" cy="6465454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Directions to MCU</a:t>
            </a:r>
          </a:p>
          <a:p>
            <a:r>
              <a:rPr lang="en-US" dirty="0"/>
              <a:t>Take Interstate 95 to exit 150 (East towards Triangle/Quantico)</a:t>
            </a:r>
          </a:p>
          <a:p>
            <a:r>
              <a:rPr lang="en-US" dirty="0"/>
              <a:t>Upon exiting from ramp, continue straight to the traffic light at Route 1.</a:t>
            </a:r>
          </a:p>
          <a:p>
            <a:r>
              <a:rPr lang="en-US" dirty="0"/>
              <a:t>Cross over Route 1, continuing straight. A small replica of the flag raising at Iwo Jima will be on your right after you pass through the intersection.</a:t>
            </a:r>
          </a:p>
          <a:p>
            <a:r>
              <a:rPr lang="en-US" dirty="0"/>
              <a:t>Travel under the archway to the main gate. The speed limit through the gate is 15 mph.</a:t>
            </a:r>
          </a:p>
          <a:p>
            <a:r>
              <a:rPr lang="en-US" dirty="0"/>
              <a:t>Proceed through the gate and remain on Fuller Road for approximately 2 miles. You will pass through the golf course.</a:t>
            </a:r>
          </a:p>
          <a:p>
            <a:r>
              <a:rPr lang="en-US" dirty="0"/>
              <a:t>Continue around the bend and down the hill until you pass Little Hall.</a:t>
            </a:r>
          </a:p>
          <a:p>
            <a:r>
              <a:rPr lang="en-US" dirty="0"/>
              <a:t>Just before the fire station, turn left onto Martin Street.</a:t>
            </a:r>
          </a:p>
          <a:p>
            <a:r>
              <a:rPr lang="en-US" dirty="0"/>
              <a:t>Go through the tunnel and make a right.  Parking is immediately on your right and the university is in the building facing the water in front of you.</a:t>
            </a:r>
          </a:p>
          <a:p>
            <a:r>
              <a:rPr lang="en-US" b="1" dirty="0"/>
              <a:t>Marine Corps University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2076 South Street</a:t>
            </a:r>
            <a:br>
              <a:rPr lang="en-US" dirty="0"/>
            </a:br>
            <a:r>
              <a:rPr lang="en-US" dirty="0"/>
              <a:t>Quantico, VA 22134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998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U.S. Department of Defense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Douglas NAF Jennifer L</dc:creator>
  <cp:lastModifiedBy>Douglas NAF Jennifer L</cp:lastModifiedBy>
  <cp:revision>1</cp:revision>
  <dcterms:created xsi:type="dcterms:W3CDTF">2019-11-20T17:09:16Z</dcterms:created>
  <dcterms:modified xsi:type="dcterms:W3CDTF">2019-11-20T17:09:53Z</dcterms:modified>
</cp:coreProperties>
</file>