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6A43D2-0635-4121-81B0-65B8F9FC326F}" v="77" dt="2024-03-04T17:50:06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4" d="100"/>
          <a:sy n="104" d="100"/>
        </p:scale>
        <p:origin x="2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753F0F-320A-40BF-8752-B14CD6C00C7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2AB94B-422D-4D73-8E11-6F4B50FDB062}">
      <dgm:prSet phldrT="[Text]" custT="1"/>
      <dgm:spPr/>
      <dgm:t>
        <a:bodyPr/>
        <a:lstStyle/>
        <a:p>
          <a:r>
            <a:rPr lang="it-IT" sz="1400" dirty="0"/>
            <a:t>- Sgt w/ BAH residing in Quantico or National Capitol Region </a:t>
          </a:r>
          <a:endParaRPr lang="en-US" sz="1400" dirty="0"/>
        </a:p>
        <a:p>
          <a:r>
            <a:rPr lang="en-US" sz="1400" dirty="0"/>
            <a:t>- Married Sgt (MSAU) residing in Quantico or </a:t>
          </a:r>
          <a:r>
            <a:rPr lang="it-IT" sz="1400" dirty="0"/>
            <a:t>National Capitol Region </a:t>
          </a:r>
          <a:endParaRPr lang="en-US" sz="1400" dirty="0"/>
        </a:p>
        <a:p>
          <a:r>
            <a:rPr lang="en-US" sz="1400" dirty="0"/>
            <a:t>- Sgt and below residing in BEQ in Quantico or </a:t>
          </a:r>
          <a:r>
            <a:rPr lang="it-IT" sz="1400" dirty="0"/>
            <a:t>National Capitol Region </a:t>
          </a:r>
          <a:endParaRPr lang="en-US" sz="1400" dirty="0"/>
        </a:p>
        <a:p>
          <a:r>
            <a:rPr lang="it-IT" sz="1400" dirty="0"/>
            <a:t>- Married SNCO residing in Quantico or National Capitol Region </a:t>
          </a:r>
          <a:endParaRPr lang="en-US" sz="1400" dirty="0"/>
        </a:p>
      </dgm:t>
    </dgm:pt>
    <dgm:pt modelId="{065C6EDA-6776-4E6E-8BF1-0F22363187F8}" type="parTrans" cxnId="{1CEC5278-97C7-4A25-908C-AFB94D622D46}">
      <dgm:prSet/>
      <dgm:spPr/>
      <dgm:t>
        <a:bodyPr/>
        <a:lstStyle/>
        <a:p>
          <a:endParaRPr lang="en-US"/>
        </a:p>
      </dgm:t>
    </dgm:pt>
    <dgm:pt modelId="{F4BE424E-3616-478E-AB95-FF73FFD05E8F}" type="sibTrans" cxnId="{1CEC5278-97C7-4A25-908C-AFB94D622D46}">
      <dgm:prSet/>
      <dgm:spPr/>
      <dgm:t>
        <a:bodyPr/>
        <a:lstStyle/>
        <a:p>
          <a:endParaRPr lang="en-US"/>
        </a:p>
      </dgm:t>
    </dgm:pt>
    <dgm:pt modelId="{ECE2E4A6-E7E2-4467-95DF-47034D34274E}">
      <dgm:prSet phldrT="[Text]" custT="1"/>
      <dgm:spPr/>
      <dgm:t>
        <a:bodyPr/>
        <a:lstStyle/>
        <a:p>
          <a:r>
            <a:rPr lang="en-US" sz="1400" dirty="0"/>
            <a:t>- Sgt and below residing in BEQ (permanent duty station is not Quantico) </a:t>
          </a:r>
        </a:p>
        <a:p>
          <a:r>
            <a:rPr lang="en-US" sz="1400" dirty="0"/>
            <a:t>- Single SNCO residing in BEQ (permanent duty station is not Quantico) </a:t>
          </a:r>
        </a:p>
        <a:p>
          <a:r>
            <a:rPr lang="en-US" sz="1400" dirty="0"/>
            <a:t>- SNCO with dependents not in the same geographical location </a:t>
          </a:r>
        </a:p>
      </dgm:t>
    </dgm:pt>
    <dgm:pt modelId="{CD21F819-CA6A-43DD-9A0C-C144AA83527A}" type="parTrans" cxnId="{21E5A319-C137-477B-A576-9D75D6D649EB}">
      <dgm:prSet/>
      <dgm:spPr/>
      <dgm:t>
        <a:bodyPr/>
        <a:lstStyle/>
        <a:p>
          <a:endParaRPr lang="en-US"/>
        </a:p>
      </dgm:t>
    </dgm:pt>
    <dgm:pt modelId="{4A799BDE-2B7D-4B1C-9DB2-BA0A71F8CCB7}" type="sibTrans" cxnId="{21E5A319-C137-477B-A576-9D75D6D649EB}">
      <dgm:prSet/>
      <dgm:spPr/>
      <dgm:t>
        <a:bodyPr/>
        <a:lstStyle/>
        <a:p>
          <a:endParaRPr lang="en-US"/>
        </a:p>
      </dgm:t>
    </dgm:pt>
    <dgm:pt modelId="{E6164CA1-5E67-4EDD-9734-982CD6137A34}">
      <dgm:prSet phldrT="[Text]" custT="1"/>
      <dgm:spPr/>
      <dgm:t>
        <a:bodyPr/>
        <a:lstStyle/>
        <a:p>
          <a:r>
            <a:rPr lang="en-US" sz="1400" dirty="0"/>
            <a:t>- Single SNCO w/ BAH (permanent duty station is not Quantico) </a:t>
          </a:r>
        </a:p>
        <a:p>
          <a:r>
            <a:rPr lang="en-US" sz="1400" dirty="0"/>
            <a:t>- Married SNCO (permanent duty station is not Quantico) </a:t>
          </a:r>
        </a:p>
        <a:p>
          <a:r>
            <a:rPr lang="en-US" sz="1400" dirty="0"/>
            <a:t>- Married Sgt (MSAU) (permanent duty station is not Quantico) </a:t>
          </a:r>
        </a:p>
        <a:p>
          <a:r>
            <a:rPr lang="en-US" sz="1400" dirty="0"/>
            <a:t>- Sgt and Below with BAH (permanent duty station is not Quantico) </a:t>
          </a:r>
        </a:p>
      </dgm:t>
    </dgm:pt>
    <dgm:pt modelId="{ED253346-4B13-4FA2-98EE-919D8D74495B}" type="parTrans" cxnId="{41263A5E-10B7-4CD0-89AA-87577A315231}">
      <dgm:prSet/>
      <dgm:spPr/>
      <dgm:t>
        <a:bodyPr/>
        <a:lstStyle/>
        <a:p>
          <a:endParaRPr lang="en-US"/>
        </a:p>
      </dgm:t>
    </dgm:pt>
    <dgm:pt modelId="{5AE1572D-AC46-4E3E-92AE-B7126399E518}" type="sibTrans" cxnId="{41263A5E-10B7-4CD0-89AA-87577A315231}">
      <dgm:prSet/>
      <dgm:spPr/>
      <dgm:t>
        <a:bodyPr/>
        <a:lstStyle/>
        <a:p>
          <a:endParaRPr lang="en-US"/>
        </a:p>
      </dgm:t>
    </dgm:pt>
    <dgm:pt modelId="{29DBA683-4A7E-4069-8509-EADE59C10DB7}" type="pres">
      <dgm:prSet presAssocID="{30753F0F-320A-40BF-8752-B14CD6C00C70}" presName="Name0" presStyleCnt="0">
        <dgm:presLayoutVars>
          <dgm:chMax val="7"/>
          <dgm:chPref val="7"/>
          <dgm:dir/>
        </dgm:presLayoutVars>
      </dgm:prSet>
      <dgm:spPr/>
    </dgm:pt>
    <dgm:pt modelId="{B750FDCA-DDA5-4977-8209-005EB9658334}" type="pres">
      <dgm:prSet presAssocID="{30753F0F-320A-40BF-8752-B14CD6C00C70}" presName="Name1" presStyleCnt="0"/>
      <dgm:spPr/>
    </dgm:pt>
    <dgm:pt modelId="{402ECFE9-D7E4-4947-AC43-CE11D66587AA}" type="pres">
      <dgm:prSet presAssocID="{30753F0F-320A-40BF-8752-B14CD6C00C70}" presName="cycle" presStyleCnt="0"/>
      <dgm:spPr/>
    </dgm:pt>
    <dgm:pt modelId="{376FDEEB-79E9-4D98-9616-118CF03D1D5B}" type="pres">
      <dgm:prSet presAssocID="{30753F0F-320A-40BF-8752-B14CD6C00C70}" presName="srcNode" presStyleLbl="node1" presStyleIdx="0" presStyleCnt="3"/>
      <dgm:spPr/>
    </dgm:pt>
    <dgm:pt modelId="{6285D7EA-71D4-4CFD-AC04-ED7842A06095}" type="pres">
      <dgm:prSet presAssocID="{30753F0F-320A-40BF-8752-B14CD6C00C70}" presName="conn" presStyleLbl="parChTrans1D2" presStyleIdx="0" presStyleCnt="1"/>
      <dgm:spPr/>
    </dgm:pt>
    <dgm:pt modelId="{CF21D341-1781-4F23-B2B2-EA7A6C25E0A6}" type="pres">
      <dgm:prSet presAssocID="{30753F0F-320A-40BF-8752-B14CD6C00C70}" presName="extraNode" presStyleLbl="node1" presStyleIdx="0" presStyleCnt="3"/>
      <dgm:spPr/>
    </dgm:pt>
    <dgm:pt modelId="{0B4C25E1-24A0-491D-8494-72EDC806AABC}" type="pres">
      <dgm:prSet presAssocID="{30753F0F-320A-40BF-8752-B14CD6C00C70}" presName="dstNode" presStyleLbl="node1" presStyleIdx="0" presStyleCnt="3"/>
      <dgm:spPr/>
    </dgm:pt>
    <dgm:pt modelId="{B8F5C071-3C29-4DBF-B796-9A3F294C738F}" type="pres">
      <dgm:prSet presAssocID="{5F2AB94B-422D-4D73-8E11-6F4B50FDB062}" presName="text_1" presStyleLbl="node1" presStyleIdx="0" presStyleCnt="3">
        <dgm:presLayoutVars>
          <dgm:bulletEnabled val="1"/>
        </dgm:presLayoutVars>
      </dgm:prSet>
      <dgm:spPr/>
    </dgm:pt>
    <dgm:pt modelId="{38A5CC5E-DB7D-4201-B551-02AD89B5A3A2}" type="pres">
      <dgm:prSet presAssocID="{5F2AB94B-422D-4D73-8E11-6F4B50FDB062}" presName="accent_1" presStyleCnt="0"/>
      <dgm:spPr/>
    </dgm:pt>
    <dgm:pt modelId="{99DA97E8-6342-44CC-9917-A6F6B1B7315B}" type="pres">
      <dgm:prSet presAssocID="{5F2AB94B-422D-4D73-8E11-6F4B50FDB062}" presName="accentRepeatNode" presStyleLbl="solidFgAcc1" presStyleIdx="0" presStyleCnt="3"/>
      <dgm:spPr/>
    </dgm:pt>
    <dgm:pt modelId="{7EDB3067-12F2-48F4-8BE5-BB06EF9A873C}" type="pres">
      <dgm:prSet presAssocID="{ECE2E4A6-E7E2-4467-95DF-47034D34274E}" presName="text_2" presStyleLbl="node1" presStyleIdx="1" presStyleCnt="3">
        <dgm:presLayoutVars>
          <dgm:bulletEnabled val="1"/>
        </dgm:presLayoutVars>
      </dgm:prSet>
      <dgm:spPr/>
    </dgm:pt>
    <dgm:pt modelId="{BA6670F6-1A36-4D27-88DA-CB0848933E68}" type="pres">
      <dgm:prSet presAssocID="{ECE2E4A6-E7E2-4467-95DF-47034D34274E}" presName="accent_2" presStyleCnt="0"/>
      <dgm:spPr/>
    </dgm:pt>
    <dgm:pt modelId="{B225FECE-D229-48C4-B6D7-00948A31108F}" type="pres">
      <dgm:prSet presAssocID="{ECE2E4A6-E7E2-4467-95DF-47034D34274E}" presName="accentRepeatNode" presStyleLbl="solidFgAcc1" presStyleIdx="1" presStyleCnt="3"/>
      <dgm:spPr/>
    </dgm:pt>
    <dgm:pt modelId="{4955A56C-6D3F-4D95-9F89-D095BE5513E2}" type="pres">
      <dgm:prSet presAssocID="{E6164CA1-5E67-4EDD-9734-982CD6137A34}" presName="text_3" presStyleLbl="node1" presStyleIdx="2" presStyleCnt="3">
        <dgm:presLayoutVars>
          <dgm:bulletEnabled val="1"/>
        </dgm:presLayoutVars>
      </dgm:prSet>
      <dgm:spPr/>
    </dgm:pt>
    <dgm:pt modelId="{80C65CEE-F75A-47AC-98A1-66BADEA370E7}" type="pres">
      <dgm:prSet presAssocID="{E6164CA1-5E67-4EDD-9734-982CD6137A34}" presName="accent_3" presStyleCnt="0"/>
      <dgm:spPr/>
    </dgm:pt>
    <dgm:pt modelId="{ED2434C9-F81C-48CD-8435-306CA7C5E626}" type="pres">
      <dgm:prSet presAssocID="{E6164CA1-5E67-4EDD-9734-982CD6137A34}" presName="accentRepeatNode" presStyleLbl="solidFgAcc1" presStyleIdx="2" presStyleCnt="3"/>
      <dgm:spPr/>
    </dgm:pt>
  </dgm:ptLst>
  <dgm:cxnLst>
    <dgm:cxn modelId="{21E5A319-C137-477B-A576-9D75D6D649EB}" srcId="{30753F0F-320A-40BF-8752-B14CD6C00C70}" destId="{ECE2E4A6-E7E2-4467-95DF-47034D34274E}" srcOrd="1" destOrd="0" parTransId="{CD21F819-CA6A-43DD-9A0C-C144AA83527A}" sibTransId="{4A799BDE-2B7D-4B1C-9DB2-BA0A71F8CCB7}"/>
    <dgm:cxn modelId="{41263A5E-10B7-4CD0-89AA-87577A315231}" srcId="{30753F0F-320A-40BF-8752-B14CD6C00C70}" destId="{E6164CA1-5E67-4EDD-9734-982CD6137A34}" srcOrd="2" destOrd="0" parTransId="{ED253346-4B13-4FA2-98EE-919D8D74495B}" sibTransId="{5AE1572D-AC46-4E3E-92AE-B7126399E518}"/>
    <dgm:cxn modelId="{56709644-F22D-4984-BE8E-DAC46445A80B}" type="presOf" srcId="{F4BE424E-3616-478E-AB95-FF73FFD05E8F}" destId="{6285D7EA-71D4-4CFD-AC04-ED7842A06095}" srcOrd="0" destOrd="0" presId="urn:microsoft.com/office/officeart/2008/layout/VerticalCurvedList"/>
    <dgm:cxn modelId="{96D7B144-7215-47B4-83F6-C4C704446836}" type="presOf" srcId="{5F2AB94B-422D-4D73-8E11-6F4B50FDB062}" destId="{B8F5C071-3C29-4DBF-B796-9A3F294C738F}" srcOrd="0" destOrd="0" presId="urn:microsoft.com/office/officeart/2008/layout/VerticalCurvedList"/>
    <dgm:cxn modelId="{1CEC5278-97C7-4A25-908C-AFB94D622D46}" srcId="{30753F0F-320A-40BF-8752-B14CD6C00C70}" destId="{5F2AB94B-422D-4D73-8E11-6F4B50FDB062}" srcOrd="0" destOrd="0" parTransId="{065C6EDA-6776-4E6E-8BF1-0F22363187F8}" sibTransId="{F4BE424E-3616-478E-AB95-FF73FFD05E8F}"/>
    <dgm:cxn modelId="{35B13A92-0537-400B-8C77-3ABC92B8EF2C}" type="presOf" srcId="{ECE2E4A6-E7E2-4467-95DF-47034D34274E}" destId="{7EDB3067-12F2-48F4-8BE5-BB06EF9A873C}" srcOrd="0" destOrd="0" presId="urn:microsoft.com/office/officeart/2008/layout/VerticalCurvedList"/>
    <dgm:cxn modelId="{4E8B9699-72FD-499F-9FCD-B9BFEB091797}" type="presOf" srcId="{E6164CA1-5E67-4EDD-9734-982CD6137A34}" destId="{4955A56C-6D3F-4D95-9F89-D095BE5513E2}" srcOrd="0" destOrd="0" presId="urn:microsoft.com/office/officeart/2008/layout/VerticalCurvedList"/>
    <dgm:cxn modelId="{D06F65E0-056C-4648-972F-783A1DF67D12}" type="presOf" srcId="{30753F0F-320A-40BF-8752-B14CD6C00C70}" destId="{29DBA683-4A7E-4069-8509-EADE59C10DB7}" srcOrd="0" destOrd="0" presId="urn:microsoft.com/office/officeart/2008/layout/VerticalCurvedList"/>
    <dgm:cxn modelId="{12DCA2A6-7D4D-4FBF-A647-F063683BC0DA}" type="presParOf" srcId="{29DBA683-4A7E-4069-8509-EADE59C10DB7}" destId="{B750FDCA-DDA5-4977-8209-005EB9658334}" srcOrd="0" destOrd="0" presId="urn:microsoft.com/office/officeart/2008/layout/VerticalCurvedList"/>
    <dgm:cxn modelId="{8B1CF46F-E9DD-4CC1-A148-5F3C8C4C8108}" type="presParOf" srcId="{B750FDCA-DDA5-4977-8209-005EB9658334}" destId="{402ECFE9-D7E4-4947-AC43-CE11D66587AA}" srcOrd="0" destOrd="0" presId="urn:microsoft.com/office/officeart/2008/layout/VerticalCurvedList"/>
    <dgm:cxn modelId="{4A8A043D-D038-46D6-BC8C-4158308F9882}" type="presParOf" srcId="{402ECFE9-D7E4-4947-AC43-CE11D66587AA}" destId="{376FDEEB-79E9-4D98-9616-118CF03D1D5B}" srcOrd="0" destOrd="0" presId="urn:microsoft.com/office/officeart/2008/layout/VerticalCurvedList"/>
    <dgm:cxn modelId="{5D631406-020A-420B-AFAA-CACA9906421E}" type="presParOf" srcId="{402ECFE9-D7E4-4947-AC43-CE11D66587AA}" destId="{6285D7EA-71D4-4CFD-AC04-ED7842A06095}" srcOrd="1" destOrd="0" presId="urn:microsoft.com/office/officeart/2008/layout/VerticalCurvedList"/>
    <dgm:cxn modelId="{F99E0F32-9BBF-4B53-B099-A818EF7BE7A8}" type="presParOf" srcId="{402ECFE9-D7E4-4947-AC43-CE11D66587AA}" destId="{CF21D341-1781-4F23-B2B2-EA7A6C25E0A6}" srcOrd="2" destOrd="0" presId="urn:microsoft.com/office/officeart/2008/layout/VerticalCurvedList"/>
    <dgm:cxn modelId="{9E74F257-64A7-46DC-9E94-A94F92CAF3BD}" type="presParOf" srcId="{402ECFE9-D7E4-4947-AC43-CE11D66587AA}" destId="{0B4C25E1-24A0-491D-8494-72EDC806AABC}" srcOrd="3" destOrd="0" presId="urn:microsoft.com/office/officeart/2008/layout/VerticalCurvedList"/>
    <dgm:cxn modelId="{9FA37CA2-5E54-40F7-A57C-6A573EC6B72A}" type="presParOf" srcId="{B750FDCA-DDA5-4977-8209-005EB9658334}" destId="{B8F5C071-3C29-4DBF-B796-9A3F294C738F}" srcOrd="1" destOrd="0" presId="urn:microsoft.com/office/officeart/2008/layout/VerticalCurvedList"/>
    <dgm:cxn modelId="{790E20AB-8DD3-4B77-B405-5D3680544BFE}" type="presParOf" srcId="{B750FDCA-DDA5-4977-8209-005EB9658334}" destId="{38A5CC5E-DB7D-4201-B551-02AD89B5A3A2}" srcOrd="2" destOrd="0" presId="urn:microsoft.com/office/officeart/2008/layout/VerticalCurvedList"/>
    <dgm:cxn modelId="{A5E55007-7775-44CA-B4B3-2F8DED9B4F25}" type="presParOf" srcId="{38A5CC5E-DB7D-4201-B551-02AD89B5A3A2}" destId="{99DA97E8-6342-44CC-9917-A6F6B1B7315B}" srcOrd="0" destOrd="0" presId="urn:microsoft.com/office/officeart/2008/layout/VerticalCurvedList"/>
    <dgm:cxn modelId="{788350D2-99BD-486A-9B05-2696EC42AD84}" type="presParOf" srcId="{B750FDCA-DDA5-4977-8209-005EB9658334}" destId="{7EDB3067-12F2-48F4-8BE5-BB06EF9A873C}" srcOrd="3" destOrd="0" presId="urn:microsoft.com/office/officeart/2008/layout/VerticalCurvedList"/>
    <dgm:cxn modelId="{3F315E60-655A-49B3-AB75-53832CA9A42D}" type="presParOf" srcId="{B750FDCA-DDA5-4977-8209-005EB9658334}" destId="{BA6670F6-1A36-4D27-88DA-CB0848933E68}" srcOrd="4" destOrd="0" presId="urn:microsoft.com/office/officeart/2008/layout/VerticalCurvedList"/>
    <dgm:cxn modelId="{C1CFEE76-BC4E-4F7C-8900-13F9CBFC7A3A}" type="presParOf" srcId="{BA6670F6-1A36-4D27-88DA-CB0848933E68}" destId="{B225FECE-D229-48C4-B6D7-00948A31108F}" srcOrd="0" destOrd="0" presId="urn:microsoft.com/office/officeart/2008/layout/VerticalCurvedList"/>
    <dgm:cxn modelId="{02F47FA7-F6A4-4BC2-B003-38FCAC65427E}" type="presParOf" srcId="{B750FDCA-DDA5-4977-8209-005EB9658334}" destId="{4955A56C-6D3F-4D95-9F89-D095BE5513E2}" srcOrd="5" destOrd="0" presId="urn:microsoft.com/office/officeart/2008/layout/VerticalCurvedList"/>
    <dgm:cxn modelId="{3AB2B694-2604-4B50-B2CB-C6A5ACE859FF}" type="presParOf" srcId="{B750FDCA-DDA5-4977-8209-005EB9658334}" destId="{80C65CEE-F75A-47AC-98A1-66BADEA370E7}" srcOrd="6" destOrd="0" presId="urn:microsoft.com/office/officeart/2008/layout/VerticalCurvedList"/>
    <dgm:cxn modelId="{A6B33B90-C162-4A32-BD3B-166CBD392E02}" type="presParOf" srcId="{80C65CEE-F75A-47AC-98A1-66BADEA370E7}" destId="{ED2434C9-F81C-48CD-8435-306CA7C5E62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5D7EA-71D4-4CFD-AC04-ED7842A06095}">
      <dsp:nvSpPr>
        <dsp:cNvPr id="0" name=""/>
        <dsp:cNvSpPr/>
      </dsp:nvSpPr>
      <dsp:spPr>
        <a:xfrm>
          <a:off x="-5775325" y="-884130"/>
          <a:ext cx="6877156" cy="6877156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5C071-3C29-4DBF-B796-9A3F294C738F}">
      <dsp:nvSpPr>
        <dsp:cNvPr id="0" name=""/>
        <dsp:cNvSpPr/>
      </dsp:nvSpPr>
      <dsp:spPr>
        <a:xfrm>
          <a:off x="709114" y="510889"/>
          <a:ext cx="10260294" cy="10217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0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- Sgt w/ BAH residing in Quantico or National Capitol Region 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Married Sgt (MSAU) residing in Quantico or </a:t>
          </a:r>
          <a:r>
            <a:rPr lang="it-IT" sz="1400" kern="1200" dirty="0"/>
            <a:t>National Capitol Region 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Sgt and below residing in BEQ in Quantico or </a:t>
          </a:r>
          <a:r>
            <a:rPr lang="it-IT" sz="1400" kern="1200" dirty="0"/>
            <a:t>National Capitol Region 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- Married SNCO residing in Quantico or National Capitol Region </a:t>
          </a:r>
          <a:endParaRPr lang="en-US" sz="1400" kern="1200" dirty="0"/>
        </a:p>
      </dsp:txBody>
      <dsp:txXfrm>
        <a:off x="709114" y="510889"/>
        <a:ext cx="10260294" cy="1021779"/>
      </dsp:txXfrm>
    </dsp:sp>
    <dsp:sp modelId="{99DA97E8-6342-44CC-9917-A6F6B1B7315B}">
      <dsp:nvSpPr>
        <dsp:cNvPr id="0" name=""/>
        <dsp:cNvSpPr/>
      </dsp:nvSpPr>
      <dsp:spPr>
        <a:xfrm>
          <a:off x="70502" y="383167"/>
          <a:ext cx="1277223" cy="1277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B3067-12F2-48F4-8BE5-BB06EF9A873C}">
      <dsp:nvSpPr>
        <dsp:cNvPr id="0" name=""/>
        <dsp:cNvSpPr/>
      </dsp:nvSpPr>
      <dsp:spPr>
        <a:xfrm>
          <a:off x="1080531" y="2043558"/>
          <a:ext cx="9888877" cy="10217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0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Sgt and below residing in BEQ (permanent duty station is not Quantico)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Single SNCO residing in BEQ (permanent duty station is not Quantico)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SNCO with dependents not in the same geographical location </a:t>
          </a:r>
        </a:p>
      </dsp:txBody>
      <dsp:txXfrm>
        <a:off x="1080531" y="2043558"/>
        <a:ext cx="9888877" cy="1021779"/>
      </dsp:txXfrm>
    </dsp:sp>
    <dsp:sp modelId="{B225FECE-D229-48C4-B6D7-00948A31108F}">
      <dsp:nvSpPr>
        <dsp:cNvPr id="0" name=""/>
        <dsp:cNvSpPr/>
      </dsp:nvSpPr>
      <dsp:spPr>
        <a:xfrm>
          <a:off x="441919" y="1915835"/>
          <a:ext cx="1277223" cy="1277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55A56C-6D3F-4D95-9F89-D095BE5513E2}">
      <dsp:nvSpPr>
        <dsp:cNvPr id="0" name=""/>
        <dsp:cNvSpPr/>
      </dsp:nvSpPr>
      <dsp:spPr>
        <a:xfrm>
          <a:off x="709114" y="3576227"/>
          <a:ext cx="10260294" cy="10217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1037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Single SNCO w/ BAH (permanent duty station is not Quantico)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Married SNCO (permanent duty station is not Quantico)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Married Sgt (MSAU) (permanent duty station is not Quantico)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Sgt and Below with BAH (permanent duty station is not Quantico) </a:t>
          </a:r>
        </a:p>
      </dsp:txBody>
      <dsp:txXfrm>
        <a:off x="709114" y="3576227"/>
        <a:ext cx="10260294" cy="1021779"/>
      </dsp:txXfrm>
    </dsp:sp>
    <dsp:sp modelId="{ED2434C9-F81C-48CD-8435-306CA7C5E626}">
      <dsp:nvSpPr>
        <dsp:cNvPr id="0" name=""/>
        <dsp:cNvSpPr/>
      </dsp:nvSpPr>
      <dsp:spPr>
        <a:xfrm>
          <a:off x="70502" y="3448504"/>
          <a:ext cx="1277223" cy="1277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26C70-DB40-67E5-33C7-C88FD35FA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5B4AF-5AD5-91C8-DC29-31DA946CD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3AE3E-F77E-2C55-5AC5-F5F3D209A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5448F-4B65-2D73-C513-C05DE4C5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C36DE-5B97-5349-6312-4FD4436E8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5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08DA-7D61-66F9-6208-E4851EC7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6ADCB-6F85-F0CD-D085-B0B9C727F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29E87-C96C-125C-67AD-1B4254099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1274C-1ABB-6929-90CD-83DBBA64A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65F88-86A5-B09F-23C4-45A0B712C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5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69661-04F1-AAFD-147D-4F05BDB6C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E2FBB-8FFB-7BE0-8A58-948BE3692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99BCF-7193-0187-2BD8-AFC07DB6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9E748-5395-B91C-DF51-6724CD70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9D7A8-380B-DA76-4481-2368455A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6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6D84-636D-4F2A-7437-825D29A4C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CCE14-E955-3F44-9DE9-8FAD613D8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D0A39-49B8-83C1-453C-8ABFCDB8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73325-9070-6ED4-BF43-C6B874C4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60F93-9534-7BF7-DC7E-11A83DC4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2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6D0D8-8676-48E6-2A1A-D1AE7765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1DB6A-E1D5-B07A-97CD-E0A0EAD22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2A711-C46E-01EA-67A2-0C2E0ADD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14883-3100-9BF0-B295-08F77C7B9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43D38-B468-ABEF-5707-2E33CFE3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0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1F72-AFF9-88A8-5D16-01B0C16D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F33A1-5FFB-84A6-C4ED-B389670B3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DBED1-3278-7873-2598-6A2364D65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A2A81-FFA0-3731-419B-2A2264882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868B0-20B5-C285-4BFD-3EAEC566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0B528-2A7E-0428-7596-445AA87C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83C3C-4838-EDDC-019F-EE1C7B658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D40C1-8349-4493-EF9D-DF37C5F07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8B117-B8E9-5087-A521-0C6124FE2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C1684D-5868-DBFF-0201-7376FF793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B79A4A-3BAE-CF1B-9E7A-D7222A49B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3104B-C406-5823-8839-BDECD0E49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F7E721-C118-48EA-A936-7FECECAEF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F7AF1A-15C7-77C1-451F-89BF45573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5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EB24E-6745-B128-C7AB-31C8B7D4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4D2BB-31E6-423E-BEAF-471BF59DB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9F8A36-8EE1-CAE4-DF16-C481426AD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224A1-9DF6-5B28-F810-46BE04ACA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5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0CDFA-5C44-D783-8DD3-F4A04E8C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4BC3D6-AB76-28A3-9059-5A6D23574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F2457-C642-A83E-A90C-DC84DEBC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6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1DCF2-5B0B-492B-765B-7813074A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F722B-418C-EEE9-6183-D08C66291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E3C8F-01F6-3316-C907-FE097395F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CDE5E-AE04-5831-2040-16D398FA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8994B-D5BF-A99D-8323-5CED02CB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56484-54E4-4DDB-E5FD-C4A968EB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5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25464-4195-6E80-316A-7E305F96C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32F4A-CD46-8245-B51E-5854ACACA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6EECF-B07B-1CC3-B210-1595668D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A9D3F-A37A-11EE-BB3D-8DF9CF51F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CC55D-8784-1AF5-E791-FDC2B6C82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052EA-44F9-0178-ABDA-50A59B625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3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1BD088-ADCB-ADB1-7BB2-96E448AE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30E59-C4B5-3A8F-A4C3-5629269D5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638D5-7E84-A748-022C-996E2A177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47E22-2CFC-4415-9BF2-41D2C9658407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53F4C-7DFD-2C18-0AC7-E5698111BB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42C2D-E8CD-1021-62F3-DDF0D5792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662DC-9D6D-47EB-806B-884B88889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marines.mil/News/Messages/Messages-Display/Article/888422/pcs-pca-tad-management-guidance-for-sda-school-assignments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4E9C3-F1F0-A6ED-BAAF-FB925A5E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8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ORDERS GOING TO MSG SCHOOLHOUSE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41E73EE-2C31-53E8-9B70-B0AAB61F87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013215"/>
              </p:ext>
            </p:extLst>
          </p:nvPr>
        </p:nvGraphicFramePr>
        <p:xfrm>
          <a:off x="0" y="477467"/>
          <a:ext cx="11039912" cy="5108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6F6AC36-16D3-54A0-3C06-B3490D7B10BA}"/>
              </a:ext>
            </a:extLst>
          </p:cNvPr>
          <p:cNvSpPr txBox="1"/>
          <p:nvPr/>
        </p:nvSpPr>
        <p:spPr>
          <a:xfrm>
            <a:off x="385194" y="1239523"/>
            <a:ext cx="906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7FBF56-745B-28CA-8723-E8D0E44DB641}"/>
              </a:ext>
            </a:extLst>
          </p:cNvPr>
          <p:cNvSpPr txBox="1"/>
          <p:nvPr/>
        </p:nvSpPr>
        <p:spPr>
          <a:xfrm>
            <a:off x="545628" y="2801082"/>
            <a:ext cx="121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TEMINS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6E1E30-E2F9-2179-C53E-5316F70628F2}"/>
              </a:ext>
            </a:extLst>
          </p:cNvPr>
          <p:cNvSpPr txBox="1"/>
          <p:nvPr/>
        </p:nvSpPr>
        <p:spPr>
          <a:xfrm>
            <a:off x="385194" y="4362641"/>
            <a:ext cx="852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35F97C-3E4A-CF35-8565-C5CF6831D1AC}"/>
              </a:ext>
            </a:extLst>
          </p:cNvPr>
          <p:cNvSpPr txBox="1"/>
          <p:nvPr/>
        </p:nvSpPr>
        <p:spPr>
          <a:xfrm>
            <a:off x="949037" y="5336091"/>
            <a:ext cx="10515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Expect PCS/PCA orders to populate 30 days prior to your schoolhouse report date. Ensure you contact the MSG monitor, GySgt Richardson @Jacob.a.richardson.mil@usmc.mil, for any inquiries on your orders.</a:t>
            </a:r>
          </a:p>
          <a:p>
            <a:endParaRPr lang="en-US" sz="1600" dirty="0"/>
          </a:p>
          <a:p>
            <a:r>
              <a:rPr lang="en-US" sz="1600" dirty="0"/>
              <a:t>Guidance on orders MARADMIN: </a:t>
            </a:r>
            <a:r>
              <a:rPr lang="en-US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PCS PCA TAD MANAGEMENT GUIDANCE FOR SDA SCHOOL ASSIGNMENTS &gt; United States Marine Corps Flagship &gt; Messages Display (marines.mil)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66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D4FBEF4EF67B42A8CDD92A88960B63" ma:contentTypeVersion="16" ma:contentTypeDescription="Create a new document." ma:contentTypeScope="" ma:versionID="66d517df5033121de0b65067f3c9568e">
  <xsd:schema xmlns:xsd="http://www.w3.org/2001/XMLSchema" xmlns:xs="http://www.w3.org/2001/XMLSchema" xmlns:p="http://schemas.microsoft.com/office/2006/metadata/properties" xmlns:ns2="e1253379-76a9-44af-ba63-7c542ab290a4" xmlns:ns3="032a0ab0-9ec4-496e-ac89-add750a80904" targetNamespace="http://schemas.microsoft.com/office/2006/metadata/properties" ma:root="true" ma:fieldsID="dee0582608cbabbc9f8a227a2bf1dfbf" ns2:_="" ns3:_="">
    <xsd:import namespace="e1253379-76a9-44af-ba63-7c542ab290a4"/>
    <xsd:import namespace="032a0ab0-9ec4-496e-ac89-add750a80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253379-76a9-44af-ba63-7c542ab290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0c4236b-c3ef-4727-9e6d-e99ea6badd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a0ab0-9ec4-496e-ac89-add750a8090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17f5556-f1d9-400c-bfe9-dbbf826efccf}" ma:internalName="TaxCatchAll" ma:showField="CatchAllData" ma:web="032a0ab0-9ec4-496e-ac89-add750a80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2a0ab0-9ec4-496e-ac89-add750a80904" xsi:nil="true"/>
    <lcf76f155ced4ddcb4097134ff3c332f xmlns="e1253379-76a9-44af-ba63-7c542ab290a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93A83EC-906E-4D99-8B42-902C5E1A477F}"/>
</file>

<file path=customXml/itemProps2.xml><?xml version="1.0" encoding="utf-8"?>
<ds:datastoreItem xmlns:ds="http://schemas.openxmlformats.org/officeDocument/2006/customXml" ds:itemID="{9B2FAB11-6619-44D0-B3FB-635336580D8C}"/>
</file>

<file path=customXml/itemProps3.xml><?xml version="1.0" encoding="utf-8"?>
<ds:datastoreItem xmlns:ds="http://schemas.openxmlformats.org/officeDocument/2006/customXml" ds:itemID="{A96D9B69-2F72-436F-AD6D-AC4072921B88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ORDERS GOING TO MSG SCHOOLHOUSE </vt:lpstr>
    </vt:vector>
  </TitlesOfParts>
  <Company>Department of State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ORDERS GOING TO MSG SCHOOLHOUSE</dc:title>
  <dc:creator>Coreascruz, Kimberly</dc:creator>
  <cp:lastModifiedBy>Coreascruz, Kimberly</cp:lastModifiedBy>
  <cp:revision>5</cp:revision>
  <dcterms:created xsi:type="dcterms:W3CDTF">2024-02-28T15:14:04Z</dcterms:created>
  <dcterms:modified xsi:type="dcterms:W3CDTF">2024-03-12T13:28:28Z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65d9ee-429a-4d5f-97cc-cfb56e044a6e_Enabled">
    <vt:lpwstr>true</vt:lpwstr>
  </property>
  <property fmtid="{D5CDD505-2E9C-101B-9397-08002B2CF9AE}" pid="3" name="MSIP_Label_1665d9ee-429a-4d5f-97cc-cfb56e044a6e_SetDate">
    <vt:lpwstr>2024-02-28T15:19:46Z</vt:lpwstr>
  </property>
  <property fmtid="{D5CDD505-2E9C-101B-9397-08002B2CF9AE}" pid="4" name="MSIP_Label_1665d9ee-429a-4d5f-97cc-cfb56e044a6e_Method">
    <vt:lpwstr>Privileged</vt:lpwstr>
  </property>
  <property fmtid="{D5CDD505-2E9C-101B-9397-08002B2CF9AE}" pid="5" name="MSIP_Label_1665d9ee-429a-4d5f-97cc-cfb56e044a6e_Name">
    <vt:lpwstr>1665d9ee-429a-4d5f-97cc-cfb56e044a6e</vt:lpwstr>
  </property>
  <property fmtid="{D5CDD505-2E9C-101B-9397-08002B2CF9AE}" pid="6" name="MSIP_Label_1665d9ee-429a-4d5f-97cc-cfb56e044a6e_SiteId">
    <vt:lpwstr>66cf5074-5afe-48d1-a691-a12b2121f44b</vt:lpwstr>
  </property>
  <property fmtid="{D5CDD505-2E9C-101B-9397-08002B2CF9AE}" pid="7" name="MSIP_Label_1665d9ee-429a-4d5f-97cc-cfb56e044a6e_ActionId">
    <vt:lpwstr>15607a48-3c01-4863-934f-5aeb5bfffb99</vt:lpwstr>
  </property>
  <property fmtid="{D5CDD505-2E9C-101B-9397-08002B2CF9AE}" pid="8" name="MSIP_Label_1665d9ee-429a-4d5f-97cc-cfb56e044a6e_ContentBits">
    <vt:lpwstr>0</vt:lpwstr>
  </property>
  <property fmtid="{D5CDD505-2E9C-101B-9397-08002B2CF9AE}" pid="9" name="ContentTypeId">
    <vt:lpwstr>0x010100D0D4FBEF4EF67B42A8CDD92A88960B63</vt:lpwstr>
  </property>
</Properties>
</file>